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0099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napToGrid="0" snapToObjects="1" showGuides="1">
      <p:cViewPr>
        <p:scale>
          <a:sx n="77" d="100"/>
          <a:sy n="77" d="100"/>
        </p:scale>
        <p:origin x="-1692" y="36"/>
      </p:cViewPr>
      <p:guideLst>
        <p:guide orient="horz" pos="215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B2438-EA8F-4AD5-9A6B-052B5CCEE0D5}" type="datetimeFigureOut">
              <a:rPr lang="it-IT" smtClean="0"/>
              <a:t>06/04/2016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18F5-A1CF-4EBA-B95C-127BF04DE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9213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B2438-EA8F-4AD5-9A6B-052B5CCEE0D5}" type="datetimeFigureOut">
              <a:rPr lang="it-IT" smtClean="0"/>
              <a:t>06/04/2016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18F5-A1CF-4EBA-B95C-127BF04DE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6061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B2438-EA8F-4AD5-9A6B-052B5CCEE0D5}" type="datetimeFigureOut">
              <a:rPr lang="it-IT" smtClean="0"/>
              <a:t>06/04/2016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18F5-A1CF-4EBA-B95C-127BF04DE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1439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B2438-EA8F-4AD5-9A6B-052B5CCEE0D5}" type="datetimeFigureOut">
              <a:rPr lang="it-IT" smtClean="0"/>
              <a:t>06/04/2016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18F5-A1CF-4EBA-B95C-127BF04DE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7954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B2438-EA8F-4AD5-9A6B-052B5CCEE0D5}" type="datetimeFigureOut">
              <a:rPr lang="it-IT" smtClean="0"/>
              <a:t>06/04/2016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18F5-A1CF-4EBA-B95C-127BF04DE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2195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B2438-EA8F-4AD5-9A6B-052B5CCEE0D5}" type="datetimeFigureOut">
              <a:rPr lang="it-IT" smtClean="0"/>
              <a:t>06/04/2016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18F5-A1CF-4EBA-B95C-127BF04DE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1019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B2438-EA8F-4AD5-9A6B-052B5CCEE0D5}" type="datetimeFigureOut">
              <a:rPr lang="it-IT" smtClean="0"/>
              <a:t>06/04/2016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18F5-A1CF-4EBA-B95C-127BF04DE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848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B2438-EA8F-4AD5-9A6B-052B5CCEE0D5}" type="datetimeFigureOut">
              <a:rPr lang="it-IT" smtClean="0"/>
              <a:t>06/04/2016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18F5-A1CF-4EBA-B95C-127BF04DE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8077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B2438-EA8F-4AD5-9A6B-052B5CCEE0D5}" type="datetimeFigureOut">
              <a:rPr lang="it-IT" smtClean="0"/>
              <a:t>06/04/2016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18F5-A1CF-4EBA-B95C-127BF04DE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1088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B2438-EA8F-4AD5-9A6B-052B5CCEE0D5}" type="datetimeFigureOut">
              <a:rPr lang="it-IT" smtClean="0"/>
              <a:t>06/04/2016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18F5-A1CF-4EBA-B95C-127BF04DE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8530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B2438-EA8F-4AD5-9A6B-052B5CCEE0D5}" type="datetimeFigureOut">
              <a:rPr lang="it-IT" smtClean="0"/>
              <a:t>06/04/2016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18F5-A1CF-4EBA-B95C-127BF04DE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032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B2438-EA8F-4AD5-9A6B-052B5CCEE0D5}" type="datetimeFigureOut">
              <a:rPr lang="it-IT" smtClean="0"/>
              <a:t>06/04/2016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C18F5-A1CF-4EBA-B95C-127BF04DE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636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/>
          <p:cNvSpPr txBox="1"/>
          <p:nvPr/>
        </p:nvSpPr>
        <p:spPr>
          <a:xfrm>
            <a:off x="325395" y="6195885"/>
            <a:ext cx="97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Fonte: </a:t>
            </a:r>
            <a:r>
              <a:rPr lang="it-IT" sz="1400" dirty="0" err="1" smtClean="0"/>
              <a:t>Versari</a:t>
            </a:r>
            <a:r>
              <a:rPr lang="it-IT" sz="1400" dirty="0" smtClean="0"/>
              <a:t> Studio</a:t>
            </a:r>
            <a:endParaRPr lang="it-IT" sz="1400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-148280" y="-41901"/>
            <a:ext cx="3731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it-IT" b="1" dirty="0" smtClean="0">
                <a:solidFill>
                  <a:srgbClr val="C00000"/>
                </a:solidFill>
              </a:rPr>
              <a:t>DISTRIBUZIONE AVVOCATI</a:t>
            </a:r>
          </a:p>
          <a:p>
            <a:pPr lvl="1"/>
            <a:r>
              <a:rPr lang="it-IT" b="1" dirty="0" smtClean="0">
                <a:solidFill>
                  <a:srgbClr val="C00000"/>
                </a:solidFill>
              </a:rPr>
              <a:t>ITALIA (per mille abitanti)</a:t>
            </a:r>
            <a:endParaRPr lang="it-IT" b="1" dirty="0">
              <a:solidFill>
                <a:srgbClr val="C00000"/>
              </a:solidFill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260" y="926097"/>
            <a:ext cx="4954129" cy="5792520"/>
          </a:xfrm>
          <a:prstGeom prst="rect">
            <a:avLst/>
          </a:prstGeom>
        </p:spPr>
      </p:pic>
      <p:cxnSp>
        <p:nvCxnSpPr>
          <p:cNvPr id="3" name="Connettore 2 2"/>
          <p:cNvCxnSpPr/>
          <p:nvPr/>
        </p:nvCxnSpPr>
        <p:spPr>
          <a:xfrm flipH="1">
            <a:off x="4584358" y="596356"/>
            <a:ext cx="308918" cy="4633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tangolo 10"/>
          <p:cNvSpPr/>
          <p:nvPr/>
        </p:nvSpPr>
        <p:spPr>
          <a:xfrm>
            <a:off x="4565824" y="80171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Trentino Aldo Adige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1,7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22" name="Connettore 2 21"/>
          <p:cNvCxnSpPr/>
          <p:nvPr/>
        </p:nvCxnSpPr>
        <p:spPr>
          <a:xfrm flipH="1">
            <a:off x="5144530" y="983539"/>
            <a:ext cx="1482811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/>
          <p:nvPr/>
        </p:nvCxnSpPr>
        <p:spPr>
          <a:xfrm flipH="1">
            <a:off x="4757355" y="1804086"/>
            <a:ext cx="1869986" cy="938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/>
          <p:nvPr/>
        </p:nvCxnSpPr>
        <p:spPr>
          <a:xfrm flipH="1">
            <a:off x="4584357" y="2277762"/>
            <a:ext cx="1869986" cy="938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/>
          <p:nvPr/>
        </p:nvCxnSpPr>
        <p:spPr>
          <a:xfrm flipH="1">
            <a:off x="5325762" y="2324688"/>
            <a:ext cx="1692876" cy="5206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/>
          <p:nvPr/>
        </p:nvCxnSpPr>
        <p:spPr>
          <a:xfrm flipH="1">
            <a:off x="5519350" y="3002692"/>
            <a:ext cx="807309" cy="3162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/>
          <p:nvPr/>
        </p:nvCxnSpPr>
        <p:spPr>
          <a:xfrm flipH="1">
            <a:off x="5692348" y="3002692"/>
            <a:ext cx="1542072" cy="6796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/>
          <p:nvPr/>
        </p:nvCxnSpPr>
        <p:spPr>
          <a:xfrm flipH="1">
            <a:off x="6463383" y="3953280"/>
            <a:ext cx="1869986" cy="938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ttangolo 35"/>
          <p:cNvSpPr/>
          <p:nvPr/>
        </p:nvSpPr>
        <p:spPr>
          <a:xfrm>
            <a:off x="6214986" y="1524001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Veneto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2,4 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7" name="Rettangolo 36"/>
          <p:cNvSpPr/>
          <p:nvPr/>
        </p:nvSpPr>
        <p:spPr>
          <a:xfrm>
            <a:off x="5152767" y="2008982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Emilia </a:t>
            </a:r>
            <a:r>
              <a:rPr lang="it-IT" sz="1400" dirty="0" err="1" smtClean="0">
                <a:solidFill>
                  <a:schemeClr val="tx2">
                    <a:lumMod val="50000"/>
                  </a:schemeClr>
                </a:solidFill>
              </a:rPr>
              <a:t>romagna</a:t>
            </a:r>
            <a:endParaRPr lang="it-IT" sz="14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it-IT" sz="1400" dirty="0">
                <a:solidFill>
                  <a:schemeClr val="tx2">
                    <a:lumMod val="50000"/>
                  </a:schemeClr>
                </a:solidFill>
              </a:rPr>
              <a:t>3</a:t>
            </a:r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8" name="Rettangolo 37"/>
          <p:cNvSpPr/>
          <p:nvPr/>
        </p:nvSpPr>
        <p:spPr>
          <a:xfrm>
            <a:off x="6724120" y="2284384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Marche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3,3 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9" name="Rettangolo 38"/>
          <p:cNvSpPr/>
          <p:nvPr/>
        </p:nvSpPr>
        <p:spPr>
          <a:xfrm>
            <a:off x="5352525" y="2658322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Abruzzo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4,4 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0" name="Rettangolo 39"/>
          <p:cNvSpPr/>
          <p:nvPr/>
        </p:nvSpPr>
        <p:spPr>
          <a:xfrm>
            <a:off x="6397466" y="3037115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Molise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5,2 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1" name="Rettangolo 40"/>
          <p:cNvSpPr/>
          <p:nvPr/>
        </p:nvSpPr>
        <p:spPr>
          <a:xfrm>
            <a:off x="7267355" y="3822357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Puglia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5,7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2" name="Rettangolo 41"/>
          <p:cNvSpPr/>
          <p:nvPr/>
        </p:nvSpPr>
        <p:spPr>
          <a:xfrm>
            <a:off x="6098050" y="796570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Friuli Venezia Giulia</a:t>
            </a:r>
          </a:p>
          <a:p>
            <a:pPr algn="ctr"/>
            <a:r>
              <a:rPr lang="it-IT" sz="1400" dirty="0">
                <a:solidFill>
                  <a:schemeClr val="tx2">
                    <a:lumMod val="50000"/>
                  </a:schemeClr>
                </a:solidFill>
              </a:rPr>
              <a:t>2</a:t>
            </a:r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43" name="Connettore 2 42"/>
          <p:cNvCxnSpPr/>
          <p:nvPr/>
        </p:nvCxnSpPr>
        <p:spPr>
          <a:xfrm>
            <a:off x="3361038" y="828047"/>
            <a:ext cx="245078" cy="574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/>
          <p:nvPr/>
        </p:nvCxnSpPr>
        <p:spPr>
          <a:xfrm>
            <a:off x="1717590" y="796570"/>
            <a:ext cx="992660" cy="8539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/>
          <p:cNvCxnSpPr/>
          <p:nvPr/>
        </p:nvCxnSpPr>
        <p:spPr>
          <a:xfrm>
            <a:off x="1099751" y="2008982"/>
            <a:ext cx="1416910" cy="2406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/>
          <p:nvPr/>
        </p:nvCxnSpPr>
        <p:spPr>
          <a:xfrm flipV="1">
            <a:off x="926757" y="2658322"/>
            <a:ext cx="2113005" cy="6841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2 51"/>
          <p:cNvCxnSpPr/>
          <p:nvPr/>
        </p:nvCxnSpPr>
        <p:spPr>
          <a:xfrm flipV="1">
            <a:off x="2710250" y="3032260"/>
            <a:ext cx="1157415" cy="5297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2 54"/>
          <p:cNvCxnSpPr/>
          <p:nvPr/>
        </p:nvCxnSpPr>
        <p:spPr>
          <a:xfrm flipV="1">
            <a:off x="1606378" y="3224084"/>
            <a:ext cx="3150977" cy="7291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/>
          <p:cNvCxnSpPr/>
          <p:nvPr/>
        </p:nvCxnSpPr>
        <p:spPr>
          <a:xfrm flipV="1">
            <a:off x="4446372" y="3666586"/>
            <a:ext cx="0" cy="7942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60"/>
          <p:cNvCxnSpPr/>
          <p:nvPr/>
        </p:nvCxnSpPr>
        <p:spPr>
          <a:xfrm flipV="1">
            <a:off x="4757355" y="4280306"/>
            <a:ext cx="761995" cy="6871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ttore 2 62"/>
          <p:cNvCxnSpPr/>
          <p:nvPr/>
        </p:nvCxnSpPr>
        <p:spPr>
          <a:xfrm flipV="1">
            <a:off x="5325762" y="5119816"/>
            <a:ext cx="889224" cy="1441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ttore 2 65"/>
          <p:cNvCxnSpPr/>
          <p:nvPr/>
        </p:nvCxnSpPr>
        <p:spPr>
          <a:xfrm flipV="1">
            <a:off x="1983259" y="4596285"/>
            <a:ext cx="1157415" cy="5297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ttore 2 66"/>
          <p:cNvCxnSpPr/>
          <p:nvPr/>
        </p:nvCxnSpPr>
        <p:spPr>
          <a:xfrm flipV="1">
            <a:off x="3483577" y="5804674"/>
            <a:ext cx="1304667" cy="1512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ttangolo 68"/>
          <p:cNvSpPr/>
          <p:nvPr/>
        </p:nvSpPr>
        <p:spPr>
          <a:xfrm>
            <a:off x="2516661" y="454109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Lombardia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3,1 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0" name="Rettangolo 69"/>
          <p:cNvSpPr/>
          <p:nvPr/>
        </p:nvSpPr>
        <p:spPr>
          <a:xfrm>
            <a:off x="477796" y="641078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Valle d’Aosta 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1,4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1" name="Rettangolo 70"/>
          <p:cNvSpPr/>
          <p:nvPr/>
        </p:nvSpPr>
        <p:spPr>
          <a:xfrm>
            <a:off x="241425" y="1650511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Piemonte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2,1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2" name="Rettangolo 71"/>
          <p:cNvSpPr/>
          <p:nvPr/>
        </p:nvSpPr>
        <p:spPr>
          <a:xfrm>
            <a:off x="325395" y="3032260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Liguria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3,8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3" name="Rettangolo 72"/>
          <p:cNvSpPr/>
          <p:nvPr/>
        </p:nvSpPr>
        <p:spPr>
          <a:xfrm>
            <a:off x="2461056" y="3099119"/>
            <a:ext cx="1598140" cy="50514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Toscana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3,2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4" name="Rettangolo 73"/>
          <p:cNvSpPr/>
          <p:nvPr/>
        </p:nvSpPr>
        <p:spPr>
          <a:xfrm>
            <a:off x="698157" y="3953280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Umbria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3,5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5" name="Rettangolo 74"/>
          <p:cNvSpPr/>
          <p:nvPr/>
        </p:nvSpPr>
        <p:spPr>
          <a:xfrm>
            <a:off x="477796" y="4932847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Sardegna</a:t>
            </a:r>
          </a:p>
          <a:p>
            <a:pPr algn="ctr"/>
            <a:r>
              <a:rPr lang="it-IT" sz="1400" dirty="0">
                <a:solidFill>
                  <a:schemeClr val="tx2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76" name="Rettangolo 75"/>
          <p:cNvSpPr/>
          <p:nvPr/>
        </p:nvSpPr>
        <p:spPr>
          <a:xfrm>
            <a:off x="1913238" y="5768988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Sicilia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4,3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7" name="Rettangolo 76"/>
          <p:cNvSpPr/>
          <p:nvPr/>
        </p:nvSpPr>
        <p:spPr>
          <a:xfrm>
            <a:off x="3719384" y="5250120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Calabria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6,8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8" name="Rettangolo 77"/>
          <p:cNvSpPr/>
          <p:nvPr/>
        </p:nvSpPr>
        <p:spPr>
          <a:xfrm>
            <a:off x="3898555" y="4890040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Campania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5,7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9" name="Rettangolo 78"/>
          <p:cNvSpPr/>
          <p:nvPr/>
        </p:nvSpPr>
        <p:spPr>
          <a:xfrm>
            <a:off x="3583461" y="4280306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Lazio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5,4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80" name="Connettore 2 79"/>
          <p:cNvCxnSpPr/>
          <p:nvPr/>
        </p:nvCxnSpPr>
        <p:spPr>
          <a:xfrm flipH="1" flipV="1">
            <a:off x="6359590" y="4561128"/>
            <a:ext cx="1524021" cy="10629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ttangolo 81"/>
          <p:cNvSpPr/>
          <p:nvPr/>
        </p:nvSpPr>
        <p:spPr>
          <a:xfrm>
            <a:off x="7234420" y="5430736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 smtClean="0">
                <a:solidFill>
                  <a:schemeClr val="tx2">
                    <a:lumMod val="50000"/>
                  </a:schemeClr>
                </a:solidFill>
              </a:rPr>
              <a:t>basilicata</a:t>
            </a:r>
            <a:endParaRPr lang="it-IT" sz="14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4,3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61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58</Words>
  <Application>Microsoft Office PowerPoint</Application>
  <PresentationFormat>Presentazione su schermo (4:3)</PresentationFormat>
  <Paragraphs>43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pamela</dc:creator>
  <cp:lastModifiedBy>Lucio</cp:lastModifiedBy>
  <cp:revision>8</cp:revision>
  <dcterms:created xsi:type="dcterms:W3CDTF">2014-05-05T09:15:21Z</dcterms:created>
  <dcterms:modified xsi:type="dcterms:W3CDTF">2016-04-06T10:11:26Z</dcterms:modified>
</cp:coreProperties>
</file>